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C6D6AB-A66A-4CEB-8886-C0D52A2E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534" y="2772990"/>
            <a:ext cx="8676222" cy="701614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it-IT" b="1" cap="none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effectLst/>
              </a:rPr>
              <a:t>MiracleMakers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00E587-05D9-4FF4-AA44-07D7BF37E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067" y="269193"/>
            <a:ext cx="2599156" cy="194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1A38419-1165-4376-9DD1-1C2F3EBC9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99" y="6288657"/>
            <a:ext cx="2115802" cy="56934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762EBA-83FF-482C-9821-249A56340774}"/>
              </a:ext>
            </a:extLst>
          </p:cNvPr>
          <p:cNvSpPr txBox="1"/>
          <p:nvPr/>
        </p:nvSpPr>
        <p:spPr>
          <a:xfrm>
            <a:off x="301924" y="5649998"/>
            <a:ext cx="1944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Luca Di Nicola </a:t>
            </a:r>
          </a:p>
          <a:p>
            <a:r>
              <a:rPr lang="it-IT" dirty="0"/>
              <a:t>Marco Galieti </a:t>
            </a:r>
          </a:p>
          <a:p>
            <a:r>
              <a:rPr lang="it-IT" dirty="0"/>
              <a:t>Davide Rebuffo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5EAAF02-ABE8-4DAD-9F8D-2A7F8A8D4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57" y="2049077"/>
            <a:ext cx="2149440" cy="2149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47A7370-6213-4224-88B3-DD2C6C9D8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8" b="89925" l="7621" r="94835">
                        <a14:foregroundMark x1="9738" y1="41479" x2="7621" y2="49732"/>
                        <a14:foregroundMark x1="90347" y1="39550" x2="91025" y2="44373"/>
                        <a14:foregroundMark x1="94242" y1="39979" x2="94835" y2="43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7179" y="4304581"/>
            <a:ext cx="2716216" cy="2145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9445A1F-E65F-40DA-B29E-F49DEC0C57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94" r="39968" b="18120"/>
          <a:stretch/>
        </p:blipFill>
        <p:spPr>
          <a:xfrm>
            <a:off x="9367723" y="2115944"/>
            <a:ext cx="2245431" cy="2015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58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66B844A-BCCB-48E0-AC06-A58E06941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489" y="307675"/>
            <a:ext cx="5993845" cy="546340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ROBOTICA PROTESICA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7AC510-C12D-446F-9BFB-D9275A63C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7"/>
          <a:stretch/>
        </p:blipFill>
        <p:spPr>
          <a:xfrm>
            <a:off x="481179" y="2233197"/>
            <a:ext cx="3212979" cy="4203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82AE9D-3B06-4E31-B30B-AF3CA5ECB642}"/>
              </a:ext>
            </a:extLst>
          </p:cNvPr>
          <p:cNvSpPr txBox="1"/>
          <p:nvPr/>
        </p:nvSpPr>
        <p:spPr>
          <a:xfrm>
            <a:off x="8065698" y="1332712"/>
            <a:ext cx="94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b="1" dirty="0"/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8C2E46-25EB-4C78-B3A9-8DE62E9DA58E}"/>
              </a:ext>
            </a:extLst>
          </p:cNvPr>
          <p:cNvSpPr txBox="1"/>
          <p:nvPr/>
        </p:nvSpPr>
        <p:spPr>
          <a:xfrm>
            <a:off x="129395" y="1655877"/>
            <a:ext cx="5521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Prototipo progettato per persone prive di mano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32BA3A3-DB45-4B31-BF7F-C8CDFC5D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100" y="1872525"/>
            <a:ext cx="2490869" cy="249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FD4487F-64D2-47D2-A4D4-26FE36E8BA95}"/>
              </a:ext>
            </a:extLst>
          </p:cNvPr>
          <p:cNvSpPr txBox="1"/>
          <p:nvPr/>
        </p:nvSpPr>
        <p:spPr>
          <a:xfrm>
            <a:off x="6648944" y="1366540"/>
            <a:ext cx="541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Elettromiografo per misurare attività muscolare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AFD762F-5B40-4629-BE64-823D39BD3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47" y="2984740"/>
            <a:ext cx="3587999" cy="2690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87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80232A3-3161-413A-A938-FEFC8FA2D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500" y1="56672" x2="49100" y2="64168"/>
                      </a14:backgroundRemoval>
                    </a14:imgEffect>
                  </a14:imgLayer>
                </a14:imgProps>
              </a:ext>
            </a:extLst>
          </a:blip>
          <a:srcRect l="23404" t="17481" r="22166" b="17481"/>
          <a:stretch/>
        </p:blipFill>
        <p:spPr>
          <a:xfrm>
            <a:off x="405562" y="229090"/>
            <a:ext cx="3247063" cy="258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472FE41-BBCD-47AE-B003-A52D3D512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434" y="4708421"/>
            <a:ext cx="1881160" cy="188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C70CAAA-41BE-4ADF-A458-3905C2352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86" y="2542590"/>
            <a:ext cx="2661375" cy="1772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31EA787-A768-4E1F-94B0-28337728BFFD}"/>
              </a:ext>
            </a:extLst>
          </p:cNvPr>
          <p:cNvSpPr txBox="1"/>
          <p:nvPr/>
        </p:nvSpPr>
        <p:spPr>
          <a:xfrm>
            <a:off x="4275159" y="114570"/>
            <a:ext cx="4007828" cy="53860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spcBef>
                <a:spcPct val="0"/>
              </a:spcBef>
            </a:pPr>
            <a:r>
              <a:rPr lang="it-IT" sz="29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  <a:ea typeface="+mj-ea"/>
                <a:cs typeface="+mj-cs"/>
              </a:rPr>
              <a:t>COMPONENTISTICA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B302FE-7BDF-4D88-AA63-3B85E4473E2A}"/>
              </a:ext>
            </a:extLst>
          </p:cNvPr>
          <p:cNvSpPr txBox="1"/>
          <p:nvPr/>
        </p:nvSpPr>
        <p:spPr>
          <a:xfrm>
            <a:off x="8379730" y="3816418"/>
            <a:ext cx="3334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MOTORI PER IL MOVIMENTO </a:t>
            </a:r>
          </a:p>
          <a:p>
            <a:pPr algn="ctr"/>
            <a:r>
              <a:rPr lang="it-IT" dirty="0"/>
              <a:t>DELLE DITA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F8940F-F79D-4074-A168-C40C64E2B015}"/>
              </a:ext>
            </a:extLst>
          </p:cNvPr>
          <p:cNvSpPr txBox="1"/>
          <p:nvPr/>
        </p:nvSpPr>
        <p:spPr>
          <a:xfrm>
            <a:off x="4570913" y="152305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COMPONENTI COSTRUZIONE </a:t>
            </a:r>
          </a:p>
          <a:p>
            <a:pPr algn="ctr"/>
            <a:r>
              <a:rPr lang="it-IT" dirty="0"/>
              <a:t>BRACCIO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5990E81-8864-4C57-B6F8-4B51147F4166}"/>
              </a:ext>
            </a:extLst>
          </p:cNvPr>
          <p:cNvSpPr txBox="1"/>
          <p:nvPr/>
        </p:nvSpPr>
        <p:spPr>
          <a:xfrm>
            <a:off x="272843" y="2782668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ARDUINO  PER IL CODICE DEL </a:t>
            </a:r>
          </a:p>
          <a:p>
            <a:pPr algn="ctr"/>
            <a:r>
              <a:rPr lang="it-IT" dirty="0"/>
              <a:t>MOVIMENTO MANO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D8F29BD-871D-432F-BFE4-092AB38E6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465" y="3711388"/>
            <a:ext cx="1905102" cy="304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6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BEA634-04D9-4301-B5B6-350FA2EF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059" y="126521"/>
            <a:ext cx="3621882" cy="79650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sz="29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GIOCO: Forza 4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2BD29BE-B861-4423-BBD3-F049F9FB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53" y="1068723"/>
            <a:ext cx="4786180" cy="2693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DAD187-96AA-40E8-A875-C0D6C5B45653}"/>
              </a:ext>
            </a:extLst>
          </p:cNvPr>
          <p:cNvSpPr txBox="1"/>
          <p:nvPr/>
        </p:nvSpPr>
        <p:spPr>
          <a:xfrm>
            <a:off x="5909095" y="1198804"/>
            <a:ext cx="46582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REGOLAMENTO GIOCO:</a:t>
            </a:r>
          </a:p>
          <a:p>
            <a:r>
              <a:rPr lang="it-IT" dirty="0"/>
              <a:t>-Inizia il giocatore rosso</a:t>
            </a:r>
          </a:p>
          <a:p>
            <a:r>
              <a:rPr lang="it-IT" dirty="0"/>
              <a:t>-Per vincere il giocatore rosso o giallo deve posizionare quattro gettoni dello stesso colore in orizzontale, verticale o diagonale</a:t>
            </a:r>
          </a:p>
          <a:p>
            <a:r>
              <a:rPr lang="it-IT" dirty="0"/>
              <a:t>-Se la griglia viene riempita, senza una sequenza di quattro gettoni, i giocatori pareggiano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27AB69F-F672-4FE4-86C8-58E59D04F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822" y="3915672"/>
            <a:ext cx="4788806" cy="2693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43A432-57C3-4DC9-8EE5-278EDBEA3C6D}"/>
              </a:ext>
            </a:extLst>
          </p:cNvPr>
          <p:cNvSpPr txBox="1"/>
          <p:nvPr/>
        </p:nvSpPr>
        <p:spPr>
          <a:xfrm>
            <a:off x="1751271" y="4873924"/>
            <a:ext cx="1720343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it-IT" sz="3200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PARTITA</a:t>
            </a:r>
            <a:endParaRPr lang="it-IT" b="1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F0C274A1-04A4-4BFB-A9D0-29ADE213A31F}"/>
              </a:ext>
            </a:extLst>
          </p:cNvPr>
          <p:cNvSpPr/>
          <p:nvPr/>
        </p:nvSpPr>
        <p:spPr>
          <a:xfrm>
            <a:off x="4485736" y="4950650"/>
            <a:ext cx="1328468" cy="43132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119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FCCAB4-76BF-477D-9B4A-19FAF6343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1" y="4376331"/>
            <a:ext cx="4136594" cy="2327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B1D045B3-83BC-4508-9A90-4F0643CB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160" y="287886"/>
            <a:ext cx="3621882" cy="796506"/>
          </a:xfrm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it-IT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Forza 4 </a:t>
            </a:r>
            <a:br>
              <a:rPr lang="it-IT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</a:br>
            <a:r>
              <a:rPr lang="it-IT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vittoria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B45CF4D-7986-4ADB-A53F-F682039BC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6" y="1307633"/>
            <a:ext cx="5997460" cy="2979678"/>
          </a:xfrm>
          <a:prstGeom prst="rect">
            <a:avLst/>
          </a:prstGeom>
        </p:spPr>
      </p:pic>
      <p:sp>
        <p:nvSpPr>
          <p:cNvPr id="5" name="Freccia circolare 4">
            <a:extLst>
              <a:ext uri="{FF2B5EF4-FFF2-40B4-BE49-F238E27FC236}">
                <a16:creationId xmlns:a16="http://schemas.microsoft.com/office/drawing/2014/main" id="{1105D566-CD5B-4C30-B308-D909372D5144}"/>
              </a:ext>
            </a:extLst>
          </p:cNvPr>
          <p:cNvSpPr/>
          <p:nvPr/>
        </p:nvSpPr>
        <p:spPr>
          <a:xfrm>
            <a:off x="5432611" y="2410325"/>
            <a:ext cx="3236259" cy="3129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09457"/>
              <a:gd name="adj5" fmla="val 1250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3931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Rete</Template>
  <TotalTime>471</TotalTime>
  <Words>94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Arial Rounded MT Bold</vt:lpstr>
      <vt:lpstr>Century Gothic</vt:lpstr>
      <vt:lpstr>Rete</vt:lpstr>
      <vt:lpstr>MiracleMakers</vt:lpstr>
      <vt:lpstr>ROBOTICA PROTESICA</vt:lpstr>
      <vt:lpstr>Presentazione standard di PowerPoint</vt:lpstr>
      <vt:lpstr>GIOCO: Forza 4</vt:lpstr>
      <vt:lpstr>Forza 4  vittoria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MiracleMakers</dc:title>
  <dc:creator>Luca</dc:creator>
  <cp:lastModifiedBy>Luca</cp:lastModifiedBy>
  <cp:revision>4</cp:revision>
  <dcterms:created xsi:type="dcterms:W3CDTF">2022-02-10T16:11:57Z</dcterms:created>
  <dcterms:modified xsi:type="dcterms:W3CDTF">2022-02-11T08:06:20Z</dcterms:modified>
</cp:coreProperties>
</file>